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4D4D4D"/>
    <a:srgbClr val="001760"/>
    <a:srgbClr val="4C3B28"/>
    <a:srgbClr val="67655B"/>
    <a:srgbClr val="996633"/>
    <a:srgbClr val="660066"/>
    <a:srgbClr val="500050"/>
    <a:srgbClr val="640064"/>
    <a:srgbClr val="6800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08" y="23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BCBC9-4125-4189-BF71-35208A401B7E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88233-BEF8-4E8E-AF9D-010FB3DCE6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540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C887-1F0F-4BD9-A5B2-12ECEA98A7C4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112604" y="76518"/>
            <a:ext cx="8928992" cy="5026549"/>
            <a:chOff x="112604" y="76518"/>
            <a:chExt cx="8928992" cy="5026549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12604" y="76518"/>
              <a:ext cx="8928992" cy="354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>
                  <a:solidFill>
                    <a:srgbClr val="000099"/>
                  </a:solidFill>
                  <a:latin typeface="Impact" panose="020B0806030902050204" pitchFamily="34" charset="0"/>
                  <a:cs typeface="IrisUPC" panose="020B0604020202020204" pitchFamily="34" charset="-34"/>
                </a:rPr>
                <a:t>ПОРЯДОК ДЕЙСТВИЯ ПО СИГНАЛУ ОПОВЕЩЕНИЯ ГРАЖДАНСКОЙ ОБОРОНЫ</a:t>
              </a: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2"/>
            <a:srcRect l="33462" t="23400" r="31888" b="5200"/>
            <a:stretch/>
          </p:blipFill>
          <p:spPr>
            <a:xfrm>
              <a:off x="4815511" y="555525"/>
              <a:ext cx="3913848" cy="4536505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4815511" y="4393150"/>
              <a:ext cx="3913848" cy="21602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>
                  <a:solidFill>
                    <a:schemeClr val="bg1"/>
                  </a:solidFill>
                  <a:latin typeface="Impact" panose="020B0806030902050204" pitchFamily="34" charset="0"/>
                </a:rPr>
                <a:t>СИГНАЛ ОТБОЙ!</a:t>
              </a: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3"/>
            <a:srcRect l="33462" t="22702" r="31888" b="5201"/>
            <a:stretch/>
          </p:blipFill>
          <p:spPr>
            <a:xfrm>
              <a:off x="326680" y="555525"/>
              <a:ext cx="3885280" cy="4547542"/>
            </a:xfrm>
            <a:prstGeom prst="rect">
              <a:avLst/>
            </a:prstGeom>
          </p:spPr>
        </p:pic>
        <p:sp>
          <p:nvSpPr>
            <p:cNvPr id="2" name="Прямоугольник 1"/>
            <p:cNvSpPr/>
            <p:nvPr/>
          </p:nvSpPr>
          <p:spPr>
            <a:xfrm>
              <a:off x="326681" y="1851670"/>
              <a:ext cx="3885280" cy="21602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>
                  <a:solidFill>
                    <a:schemeClr val="bg1"/>
                  </a:solidFill>
                  <a:latin typeface="Impact" panose="020B0806030902050204" pitchFamily="34" charset="0"/>
                </a:rPr>
                <a:t>ДЕЙСТВИЕ НАСЕЛЕНИЯ ПРИ НАХОЖДЕНИИ ДОМА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43881" y="4393150"/>
              <a:ext cx="3868079" cy="21602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>
                  <a:solidFill>
                    <a:schemeClr val="bg1"/>
                  </a:solidFill>
                  <a:latin typeface="Impact" panose="020B0806030902050204" pitchFamily="34" charset="0"/>
                </a:rPr>
                <a:t>СИГНАЛ ОТБОЙ!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829795" y="1857772"/>
              <a:ext cx="3885280" cy="21602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>
                  <a:solidFill>
                    <a:schemeClr val="bg1"/>
                  </a:solidFill>
                  <a:latin typeface="Impact" panose="020B0806030902050204" pitchFamily="34" charset="0"/>
                </a:rPr>
                <a:t>ДЕЙСТВИЕ НАСЕЛЕНИЯ ПРИ НАХОЖДЕНИИ НА РАБОТЕ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5104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1615</TotalTime>
  <Words>24</Words>
  <Application>Microsoft Office PowerPoint</Application>
  <PresentationFormat>Экран (16:9)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Impact</vt:lpstr>
      <vt:lpstr>Тема Office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User</cp:lastModifiedBy>
  <cp:revision>135</cp:revision>
  <dcterms:created xsi:type="dcterms:W3CDTF">2018-10-11T08:31:41Z</dcterms:created>
  <dcterms:modified xsi:type="dcterms:W3CDTF">2023-04-06T07:34:05Z</dcterms:modified>
</cp:coreProperties>
</file>